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4" r:id="rId6"/>
    <p:sldId id="295" r:id="rId7"/>
    <p:sldId id="296" r:id="rId8"/>
    <p:sldId id="297" r:id="rId9"/>
    <p:sldId id="298" r:id="rId10"/>
    <p:sldId id="299" r:id="rId11"/>
    <p:sldId id="301" r:id="rId12"/>
    <p:sldId id="300" r:id="rId13"/>
    <p:sldId id="302" r:id="rId14"/>
    <p:sldId id="303" r:id="rId15"/>
    <p:sldId id="304" r:id="rId16"/>
    <p:sldId id="285" r:id="rId17"/>
    <p:sldId id="286" r:id="rId18"/>
    <p:sldId id="287" r:id="rId19"/>
    <p:sldId id="288" r:id="rId20"/>
    <p:sldId id="289" r:id="rId21"/>
    <p:sldId id="290" r:id="rId22"/>
    <p:sldId id="291" r:id="rId23"/>
    <p:sldId id="292" r:id="rId24"/>
    <p:sldId id="293" r:id="rId25"/>
    <p:sldId id="294" r:id="rId26"/>
    <p:sldId id="284" r:id="rId27"/>
    <p:sldId id="283" r:id="rId28"/>
    <p:sldId id="282" r:id="rId29"/>
    <p:sldId id="281" r:id="rId30"/>
    <p:sldId id="280" r:id="rId31"/>
    <p:sldId id="279" r:id="rId32"/>
    <p:sldId id="277" r:id="rId33"/>
    <p:sldId id="276" r:id="rId34"/>
    <p:sldId id="275" r:id="rId35"/>
    <p:sldId id="306" r:id="rId36"/>
    <p:sldId id="305" r:id="rId37"/>
    <p:sldId id="265" r:id="rId3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09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06.10.2011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06.10.2011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06.10.2011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06.10.2011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06.10.2011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06.10.2011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06.10.2011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06.10.2011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06.10.2011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06.10.2011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06.10.2011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06.10.2011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500166" y="5934670"/>
            <a:ext cx="50769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Charity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for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Africa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25" y="4000500"/>
            <a:ext cx="24288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Archive\Common Files\School Docs\italy presentation\ANA RESİM DOSYASI\AMELİYATHANE\AMELİYATHANE (2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6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Archive\Common Files\School Docs\italy presentation\ANA RESİM DOSYASI\AMELİYATHANE\AMELİYATHANE (4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151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857224" y="1285860"/>
            <a:ext cx="71318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January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2011-April 2011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643174" y="4071942"/>
            <a:ext cx="545424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354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patients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had </a:t>
            </a:r>
          </a:p>
          <a:p>
            <a:pPr algn="ctr"/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cataract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operation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928794" y="3143248"/>
            <a:ext cx="5003293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sister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school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and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toy-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brotherhood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142976" y="1142984"/>
            <a:ext cx="727885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Tessaoua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Primary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School</a:t>
            </a:r>
            <a:endParaRPr lang="tr-TR" sz="5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(260 </a:t>
            </a:r>
            <a:r>
              <a:rPr lang="tr-TR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students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)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642910" y="4143380"/>
            <a:ext cx="825745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770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kms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far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from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capital</a:t>
            </a:r>
            <a:endParaRPr lang="tr-TR" sz="5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tr-TR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Niame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Archive\Common Files\School Docs\italy presentation\ANA RESİM DOSYASI\NİJER -10- OKUL\NİJER OKUL-10-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Archive\Common Files\School Docs\italy presentation\ANA RESİM DOSYASI\NİJER -10- OKUL\NİJER OKUL-10- (5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Archive\Common Files\School Docs\italy presentation\ANA RESİM DOSYASI\NİJER -10- OKUL\NİJER OKUL-10- (7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Archive\Common Files\School Docs\italy presentation\ANA RESİM DOSYASI\NİJER -10- OKUL\NİJER OKUL-10- (8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Archive\Common Files\School Docs\italy presentation\ANA RESİM DOSYASI\NİJER -10- OKUL\NİJER OKUL-10- (9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00100" y="1000108"/>
            <a:ext cx="50132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huge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continent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643042" y="2934298"/>
            <a:ext cx="69675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with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a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huge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population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286248" y="4857760"/>
            <a:ext cx="440171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and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poverty</a:t>
            </a:r>
            <a:r>
              <a:rPr lang="tr-TR" sz="54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…</a:t>
            </a:r>
            <a:endParaRPr lang="tr-TR" sz="5400" dirty="0" smtClean="0"/>
          </a:p>
          <a:p>
            <a:pPr algn="ctr"/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Archive\Common Files\School Docs\italy presentation\ANA RESİM DOSYASI\NİJER -10- OKUL\NİJER OKUL-10- (1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Archive\Common Files\School Docs\italy presentation\ANA RESİM DOSYASI\NİJER -10- OKUL\NİJER OKUL-10- (17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Archive\Common Files\School Docs\italy presentation\ANA RESİM DOSYASI\NİJER -10- OKUL\NİJER OKUL-10- (3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Archive\Common Files\School Docs\italy presentation\ANA RESİM DOSYASI\NİJER -10- OKUL\NİJER OKUL-10- (3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Archive\Common Files\School Docs\italy presentation\ANA RESİM DOSYASI\NİJER -10- OKUL\NİJER OKUL-10- (35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000232" y="3500438"/>
            <a:ext cx="615559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new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water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source</a:t>
            </a:r>
            <a:endParaRPr lang="tr-TR" sz="5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</a:t>
            </a:r>
            <a:r>
              <a:rPr lang="tr-TR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wells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)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Archive\Common Files\School Docs\italy presentation\ANA RESİM DOSYASI\NİJER 10 ESKİ KUYU\NİJER ESKİ KUYU-10-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Archive\Common Files\School Docs\italy presentation\ANA RESİM DOSYASI\NİJER 10 ESKİ KUYU\NİJER ESKİ KUYU-10- (2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Archive\Common Files\School Docs\italy presentation\ANA RESİM DOSYASI\NİJER 10 ESKİ KUYU\NİJER ESKİ KUYU-10- (60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D:\Archive\Common Files\School Docs\italy presentation\ANA RESİM DOSYASI\NİJER 10 ESKİ KUYU\NİJER ESKİ KUYU-10- (6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1723760" y="2428868"/>
            <a:ext cx="5991512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don’t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have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time </a:t>
            </a:r>
          </a:p>
          <a:p>
            <a:pPr algn="ctr"/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to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ask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and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find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who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reponsible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are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D:\Archive\Common Files\School Docs\italy presentation\ANA RESİM DOSYASI\NİJER 10 ESKİ KUYU\NİJER ESKİ KUYU-10- (36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000232" y="3714752"/>
            <a:ext cx="50385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inancial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support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D:\Archive\Common Files\School Docs\italy presentation\ANA RESİM DOSYASI\ZEKAT DAĞITIMI\ZEKAT DAĞITIM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190"/>
            <a:ext cx="9140855" cy="6072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143108" y="3857628"/>
            <a:ext cx="534236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oat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brotherhood</a:t>
            </a:r>
            <a:endParaRPr lang="tr-TR" sz="5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(178 </a:t>
            </a:r>
            <a:r>
              <a:rPr lang="tr-TR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families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)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D:\Archive\Common Files\School Docs\italy presentation\ANA RESİM DOSYASI\NİJER 10 KEÇİ\ALPARSLAN YILMA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D:\Archive\Common Files\School Docs\italy presentation\ANA RESİM DOSYASI\NİJER 10 KEÇİ\FAİK ŞE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D:\Archive\Common Files\School Docs\italy presentation\ANA RESİM DOSYASI\NİJER 10 KEÇİ\İSMET KOÇ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D:\Archive\sicily\makbu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04081" cy="6858024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4357718" y="4963081"/>
            <a:ext cx="485775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8420 TL = € 4124</a:t>
            </a:r>
          </a:p>
          <a:p>
            <a:pPr algn="ctr"/>
            <a:r>
              <a:rPr lang="tr-TR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 </a:t>
            </a:r>
            <a:r>
              <a:rPr lang="tr-TR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Jan</a:t>
            </a:r>
            <a:r>
              <a:rPr lang="tr-TR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15, 2011</a:t>
            </a:r>
            <a:endParaRPr lang="tr-TR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642910" y="3058255"/>
            <a:ext cx="7850867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need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to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give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them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fish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well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as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teaching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them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how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to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fish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856712" y="2428868"/>
            <a:ext cx="5572808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Şefkat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Foundation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and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Şefkat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Schools</a:t>
            </a:r>
            <a:endParaRPr lang="tr-TR" sz="5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 </a:t>
            </a:r>
            <a:r>
              <a:rPr lang="tr-TR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Niger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500166" y="3714752"/>
            <a:ext cx="597452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small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clinic</a:t>
            </a:r>
            <a:endParaRPr lang="tr-TR" sz="5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with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a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surgery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room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Archive\Common Files\School Docs\italy presentation\ANA RESİM DOSYASI\AMELİYATHANE\AMELİYATHANE (1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Archive\Common Files\School Docs\italy presentation\ANA RESİM DOSYASI\AMELİYATHANE\AMELİYATHANE (1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Archive\Common Files\School Docs\italy presentation\ANA RESİM DOSYASI\AMELİYATHANE\AMELİYATHANE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105</Words>
  <PresentationFormat>Ekran Gösterisi (4:3)</PresentationFormat>
  <Paragraphs>34</Paragraphs>
  <Slides>37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37</vt:i4>
      </vt:variant>
    </vt:vector>
  </HeadingPairs>
  <TitlesOfParts>
    <vt:vector size="38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Language Lab 1</dc:creator>
  <cp:lastModifiedBy>CREA</cp:lastModifiedBy>
  <cp:revision>23</cp:revision>
  <dcterms:created xsi:type="dcterms:W3CDTF">2011-04-25T06:28:48Z</dcterms:created>
  <dcterms:modified xsi:type="dcterms:W3CDTF">2011-10-06T15:26:45Z</dcterms:modified>
</cp:coreProperties>
</file>